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" ContentType="application/vnd.ms-powerpoint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82" r:id="rId2"/>
    <p:sldId id="257" r:id="rId3"/>
    <p:sldId id="258" r:id="rId4"/>
    <p:sldId id="260" r:id="rId5"/>
    <p:sldId id="279" r:id="rId6"/>
    <p:sldId id="261" r:id="rId7"/>
    <p:sldId id="265" r:id="rId8"/>
    <p:sldId id="263" r:id="rId9"/>
    <p:sldId id="264" r:id="rId10"/>
    <p:sldId id="266" r:id="rId11"/>
    <p:sldId id="283" r:id="rId12"/>
    <p:sldId id="268" r:id="rId13"/>
    <p:sldId id="275" r:id="rId14"/>
    <p:sldId id="276" r:id="rId15"/>
    <p:sldId id="269" r:id="rId16"/>
    <p:sldId id="270" r:id="rId17"/>
    <p:sldId id="271" r:id="rId18"/>
    <p:sldId id="27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68" d="100"/>
          <a:sy n="68" d="100"/>
        </p:scale>
        <p:origin x="-112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3D9D-A880-429F-A49E-B9F0BD4B8D4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D4DD-1C9D-4DCA-89AE-41E9C844F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748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3D9D-A880-429F-A49E-B9F0BD4B8D4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D4DD-1C9D-4DCA-89AE-41E9C844F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325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3D9D-A880-429F-A49E-B9F0BD4B8D4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D4DD-1C9D-4DCA-89AE-41E9C844F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780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3D9D-A880-429F-A49E-B9F0BD4B8D4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D4DD-1C9D-4DCA-89AE-41E9C844F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756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3D9D-A880-429F-A49E-B9F0BD4B8D4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D4DD-1C9D-4DCA-89AE-41E9C844F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185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3D9D-A880-429F-A49E-B9F0BD4B8D4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D4DD-1C9D-4DCA-89AE-41E9C844F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71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3D9D-A880-429F-A49E-B9F0BD4B8D4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D4DD-1C9D-4DCA-89AE-41E9C844F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33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3D9D-A880-429F-A49E-B9F0BD4B8D4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D4DD-1C9D-4DCA-89AE-41E9C844F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23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3D9D-A880-429F-A49E-B9F0BD4B8D4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D4DD-1C9D-4DCA-89AE-41E9C844F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569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3D9D-A880-429F-A49E-B9F0BD4B8D4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D4DD-1C9D-4DCA-89AE-41E9C844F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290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3D9D-A880-429F-A49E-B9F0BD4B8D4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9D4DD-1C9D-4DCA-89AE-41E9C844F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84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33D9D-A880-429F-A49E-B9F0BD4B8D49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9D4DD-1C9D-4DCA-89AE-41E9C844F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61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Microsoft_PowerPoint_97-2003_Presentation1.ppt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332656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       Виды перекрёстков и </a:t>
            </a:r>
          </a:p>
          <a:p>
            <a:pPr algn="ctr"/>
            <a:r>
              <a:rPr lang="ru-RU" sz="3600" b="1" dirty="0"/>
              <a:t> </a:t>
            </a:r>
            <a:r>
              <a:rPr lang="ru-RU" sz="3600" b="1" dirty="0" smtClean="0"/>
              <a:t>      правила их перехода.                                       </a:t>
            </a:r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7219" y="2065115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Цели</a:t>
            </a:r>
            <a:r>
              <a:rPr lang="ru-RU" b="1" dirty="0" smtClean="0"/>
              <a:t>: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сформировать </a:t>
            </a:r>
            <a:r>
              <a:rPr lang="ru-RU" dirty="0"/>
              <a:t>у учащихся представление о перекрёстках, познакомить с основными правилами перехода перекрёстка</a:t>
            </a:r>
            <a:r>
              <a:rPr lang="ru-RU" dirty="0" smtClean="0"/>
              <a:t>;</a:t>
            </a:r>
          </a:p>
          <a:p>
            <a:r>
              <a:rPr lang="ru-RU" dirty="0" smtClean="0"/>
              <a:t> -  формировать </a:t>
            </a:r>
            <a:r>
              <a:rPr lang="ru-RU" dirty="0"/>
              <a:t>навыки и умение наблюдения за дорожной обстановкой, </a:t>
            </a:r>
            <a:endParaRPr lang="ru-RU" dirty="0" smtClean="0"/>
          </a:p>
          <a:p>
            <a:r>
              <a:rPr lang="ru-RU" dirty="0" smtClean="0"/>
              <a:t>     движение </a:t>
            </a:r>
            <a:r>
              <a:rPr lang="ru-RU" dirty="0"/>
              <a:t>транспорта и предотвращения опасных ситуаций</a:t>
            </a:r>
            <a:r>
              <a:rPr lang="ru-RU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воспитывать </a:t>
            </a:r>
            <a:r>
              <a:rPr lang="ru-RU" dirty="0"/>
              <a:t>дисциплинированного и сознательного пешехода и </a:t>
            </a:r>
            <a:r>
              <a:rPr lang="ru-RU" dirty="0" smtClean="0"/>
              <a:t>                                   пассажира.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r>
              <a:rPr lang="ru-RU" b="1" dirty="0" smtClean="0"/>
              <a:t>   Оборудование</a:t>
            </a:r>
            <a:r>
              <a:rPr lang="ru-RU" b="1" dirty="0"/>
              <a:t>:</a:t>
            </a:r>
            <a:r>
              <a:rPr lang="ru-RU" dirty="0"/>
              <a:t> презентация, </a:t>
            </a:r>
            <a:r>
              <a:rPr lang="ru-RU" dirty="0" smtClean="0"/>
              <a:t>картинки.</a:t>
            </a:r>
          </a:p>
          <a:p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b="1" dirty="0" smtClean="0"/>
              <a:t> Словарь</a:t>
            </a:r>
            <a:r>
              <a:rPr lang="ru-RU" b="1" dirty="0"/>
              <a:t>:</a:t>
            </a:r>
            <a:r>
              <a:rPr lang="ru-RU" dirty="0"/>
              <a:t> перекрёсток, трёхсторонний, четырёхсторонний, пересекаются,</a:t>
            </a:r>
          </a:p>
          <a:p>
            <a:r>
              <a:rPr lang="ru-RU" dirty="0"/>
              <a:t>регулируемый, нерегулируемый, презентация, транспорт, физкультминутка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2764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476672"/>
            <a:ext cx="7848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Сначала повторим правила перехода улиц и дорог.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Водитель соблюдает правила дорожного движения для водителей, а мы, пешеходы, должны соблюдать правила для пешеходов:</a:t>
            </a:r>
          </a:p>
          <a:p>
            <a:pPr marL="285750" indent="-285750">
              <a:buFontTx/>
              <a:buChar char="-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переходить дорогу только по пешеходному переходу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5158747"/>
              </p:ext>
            </p:extLst>
          </p:nvPr>
        </p:nvGraphicFramePr>
        <p:xfrm>
          <a:off x="421757" y="2636912"/>
          <a:ext cx="3708412" cy="3211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Презентация" r:id="rId4" imgW="4570501" imgH="3427618" progId="PowerPoint.Show.8">
                  <p:embed/>
                </p:oleObj>
              </mc:Choice>
              <mc:Fallback>
                <p:oleObj name="Презентация" r:id="rId4" imgW="4570501" imgH="3427618" progId="PowerPoint.Show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1757" y="2636912"/>
                        <a:ext cx="3708412" cy="3211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 descr="C:\Users\маро\Downloads\светофор переход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636912"/>
            <a:ext cx="4104456" cy="316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96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659833"/>
            <a:ext cx="8085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Переходить дорогу можно и на перекрёстках. Там, где нет знака    «Дорожный переход», переходить надо по тротуару.</a:t>
            </a:r>
            <a:endParaRPr lang="ru-RU" dirty="0"/>
          </a:p>
        </p:txBody>
      </p:sp>
      <p:pic>
        <p:nvPicPr>
          <p:cNvPr id="2050" name="Picture 2" descr="http://im5-tub-ru.yandex.net/i?id=201453610-55-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1700808"/>
            <a:ext cx="6582370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08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908720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Остановить машину быстро водитель не может, поэтому, если вдруг кто – то выбежит на дорогу, может произойти беда.</a:t>
            </a:r>
            <a:endParaRPr lang="ru-RU" dirty="0"/>
          </a:p>
        </p:txBody>
      </p:sp>
      <p:pic>
        <p:nvPicPr>
          <p:cNvPr id="3074" name="Picture 2" descr="http://www.xakac.info/sites/default/files/d71a532c7ec1c5c747a178730922fada_big.jpg?12949792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363640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edu.cap.ru/Home/3885/foto_news/det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348880"/>
            <a:ext cx="403244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65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71813" y="142875"/>
            <a:ext cx="6072187" cy="1143000"/>
          </a:xfrm>
          <a:noFill/>
          <a:ln>
            <a:miter lim="800000"/>
            <a:headEnd/>
            <a:tailEnd/>
          </a:ln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kern="12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200" b="1" kern="12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200" b="1" kern="1200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Рисунок 2" descr="peshehod24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428750"/>
            <a:ext cx="3143250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 descr="684.Det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285875"/>
            <a:ext cx="3744912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pictur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4286250"/>
            <a:ext cx="32385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Рисунок 6" descr="4724b299125d23ce8ebc609554f3edeb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661988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10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9092" y="655821"/>
            <a:ext cx="76533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Чтобы не случилось столкновений с транспортом и аварий , пешеходные переходы регулируются светофорами или регулировщиками. </a:t>
            </a:r>
            <a:endParaRPr lang="ru-RU" sz="2400" dirty="0"/>
          </a:p>
        </p:txBody>
      </p:sp>
      <p:pic>
        <p:nvPicPr>
          <p:cNvPr id="4098" name="Picture 2" descr="C:\Users\маро\Downloads\светофор 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69606"/>
            <a:ext cx="2520280" cy="281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маро\Downloads\регулировщик на дорог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369606"/>
            <a:ext cx="3982669" cy="2773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45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1634" y="467380"/>
            <a:ext cx="8098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              </a:t>
            </a:r>
            <a:r>
              <a:rPr lang="ru-RU" sz="2400" b="1" dirty="0" smtClean="0"/>
              <a:t>Повторим значение сигналов светофора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7170" name="Picture 2" descr="C:\Users\маро\Downloads\светофо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268760"/>
            <a:ext cx="5544616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0598" y="1861373"/>
            <a:ext cx="2435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Стой! Остановись</a:t>
            </a:r>
            <a:r>
              <a:rPr lang="ru-RU" b="1" dirty="0" smtClean="0"/>
              <a:t>!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3373541"/>
            <a:ext cx="2592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Внимание</a:t>
            </a:r>
            <a:r>
              <a:rPr lang="ru-RU" b="1" dirty="0" smtClean="0"/>
              <a:t>! </a:t>
            </a:r>
            <a:r>
              <a:rPr lang="ru-RU" sz="2400" b="1" dirty="0" smtClean="0"/>
              <a:t>Подожди</a:t>
            </a:r>
            <a:r>
              <a:rPr lang="ru-RU" sz="2400" dirty="0" smtClean="0"/>
              <a:t>!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31238" y="4822467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Проходите! Путь открыт!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40182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1291" y="395372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71888" indent="-3671888"/>
            <a:r>
              <a:rPr lang="ru-RU" b="1" dirty="0" smtClean="0"/>
              <a:t>                                                 Физкультминутка.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1052736"/>
            <a:ext cx="731709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Постовой </a:t>
            </a:r>
            <a:r>
              <a:rPr lang="ru-RU" dirty="0"/>
              <a:t>стоит упрямый (шагают на месте</a:t>
            </a:r>
            <a:r>
              <a:rPr lang="ru-RU" dirty="0" smtClean="0"/>
              <a:t>).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Людям </a:t>
            </a:r>
            <a:r>
              <a:rPr lang="ru-RU" dirty="0"/>
              <a:t>машет. Не ходи! (движение руками в стороны, вверх, вниз</a:t>
            </a:r>
            <a:r>
              <a:rPr lang="ru-RU" dirty="0" smtClean="0"/>
              <a:t>).</a:t>
            </a:r>
          </a:p>
          <a:p>
            <a:endParaRPr lang="ru-RU" dirty="0"/>
          </a:p>
          <a:p>
            <a:r>
              <a:rPr lang="ru-RU" dirty="0" smtClean="0"/>
              <a:t>    -</a:t>
            </a:r>
            <a:r>
              <a:rPr lang="ru-RU" dirty="0"/>
              <a:t>Здесь машины едут прямо (руки перед собой</a:t>
            </a:r>
            <a:r>
              <a:rPr lang="ru-RU" dirty="0" smtClean="0"/>
              <a:t>).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Пешеход </a:t>
            </a:r>
            <a:r>
              <a:rPr lang="ru-RU" dirty="0"/>
              <a:t>ты подожди! (руки  вытянуты вперёд</a:t>
            </a:r>
            <a:r>
              <a:rPr lang="ru-RU" dirty="0" smtClean="0"/>
              <a:t>).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Посмотрите</a:t>
            </a:r>
            <a:r>
              <a:rPr lang="ru-RU" dirty="0"/>
              <a:t>: улыбнулся ( движение головы  в стороны с улыбкой</a:t>
            </a:r>
            <a:r>
              <a:rPr lang="ru-RU" dirty="0" smtClean="0"/>
              <a:t>).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Приглашает </a:t>
            </a:r>
            <a:r>
              <a:rPr lang="ru-RU" dirty="0"/>
              <a:t>нас идти (повороты туловища  в стороны</a:t>
            </a:r>
            <a:r>
              <a:rPr lang="ru-RU" dirty="0" smtClean="0"/>
              <a:t>).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r>
              <a:rPr lang="ru-RU" dirty="0"/>
              <a:t> </a:t>
            </a:r>
            <a:r>
              <a:rPr lang="ru-RU" dirty="0" smtClean="0"/>
              <a:t> -  Вы</a:t>
            </a:r>
            <a:r>
              <a:rPr lang="ru-RU" dirty="0"/>
              <a:t>, машины не спешите (хлопки руками</a:t>
            </a:r>
            <a:r>
              <a:rPr lang="ru-RU" dirty="0" smtClean="0"/>
              <a:t>).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r>
              <a:rPr lang="ru-RU" dirty="0" smtClean="0"/>
              <a:t>   - </a:t>
            </a:r>
            <a:r>
              <a:rPr lang="ru-RU" dirty="0"/>
              <a:t>Пешехода пропустите! ( прыжки на месте).</a:t>
            </a:r>
          </a:p>
        </p:txBody>
      </p:sp>
    </p:spTree>
    <p:extLst>
      <p:ext uri="{BB962C8B-B14F-4D97-AF65-F5344CB8AC3E}">
        <p14:creationId xmlns:p14="http://schemas.microsoft.com/office/powerpoint/2010/main" val="419775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334397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Самое опасное место на дороге – это перекрёсток. Есть несколько видов перекрёстков.</a:t>
            </a:r>
            <a:endParaRPr lang="ru-RU" sz="2400" dirty="0"/>
          </a:p>
        </p:txBody>
      </p:sp>
      <p:pic>
        <p:nvPicPr>
          <p:cNvPr id="6146" name="Picture 2" descr="C:\Users\маро\Downloads\трёхсторонний прекрёсто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3"/>
            <a:ext cx="3672408" cy="278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3279" y="4550483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</a:t>
            </a:r>
            <a:r>
              <a:rPr lang="ru-RU" b="1" dirty="0" smtClean="0"/>
              <a:t>трёхсторонний</a:t>
            </a:r>
            <a:endParaRPr lang="ru-RU" b="1" dirty="0"/>
          </a:p>
        </p:txBody>
      </p:sp>
      <p:pic>
        <p:nvPicPr>
          <p:cNvPr id="6147" name="Picture 3" descr="C:\Users\маро\Downloads\четырёхсторонний перекрёсто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45817"/>
            <a:ext cx="4005064" cy="300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27376" y="4551400"/>
            <a:ext cx="3501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четырёхсторонний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2874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26456"/>
            <a:ext cx="7848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 Правила перехода перекрёстка.</a:t>
            </a:r>
          </a:p>
          <a:p>
            <a:pPr algn="ctr"/>
            <a:r>
              <a:rPr lang="ru-RU" sz="2800" dirty="0" smtClean="0"/>
              <a:t>Смотреть надо на пешеходный светофор.</a:t>
            </a:r>
            <a:endParaRPr lang="ru-RU" sz="2800" dirty="0"/>
          </a:p>
        </p:txBody>
      </p:sp>
      <p:pic>
        <p:nvPicPr>
          <p:cNvPr id="8194" name="Picture 2" descr="C:\Users\маро\Downloads\светофор перехо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72816"/>
            <a:ext cx="5881836" cy="424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2996952"/>
            <a:ext cx="1325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Стой</a:t>
            </a:r>
            <a:r>
              <a:rPr lang="ru-RU" sz="2800" dirty="0" smtClean="0"/>
              <a:t>!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636296" y="2963422"/>
            <a:ext cx="11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Иди!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60365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8697" y="116632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Перекрёсток </a:t>
            </a:r>
            <a:r>
              <a:rPr lang="ru-RU" sz="2000" dirty="0"/>
              <a:t>надо переходить, соблюдая осторожность. Обязательно остановиться перед проезжей частью, посмотреть назад, вперед, влево, вправо и убедившись, не опасно –перейти.</a:t>
            </a:r>
          </a:p>
        </p:txBody>
      </p:sp>
      <p:pic>
        <p:nvPicPr>
          <p:cNvPr id="5" name="Рисунок 4" descr="1215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t="14285" r="51042" b="50000"/>
          <a:stretch>
            <a:fillRect/>
          </a:stretch>
        </p:blipFill>
        <p:spPr bwMode="auto">
          <a:xfrm>
            <a:off x="467544" y="1565783"/>
            <a:ext cx="3203067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1215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" t="49509" r="50186" b="14726"/>
          <a:stretch>
            <a:fillRect/>
          </a:stretch>
        </p:blipFill>
        <p:spPr bwMode="auto">
          <a:xfrm>
            <a:off x="412883" y="4077072"/>
            <a:ext cx="3223013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94777" y="3573016"/>
            <a:ext cx="2455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>
                  <a:solidFill>
                    <a:srgbClr val="CC00FF"/>
                  </a:solidFill>
                </a:ln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Всегда смотри налево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7839" y="6221257"/>
            <a:ext cx="2512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>
                  <a:solidFill>
                    <a:srgbClr val="CC00FF"/>
                  </a:solidFill>
                </a:ln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Затем смотри направо</a:t>
            </a:r>
          </a:p>
        </p:txBody>
      </p:sp>
      <p:pic>
        <p:nvPicPr>
          <p:cNvPr id="9" name="Рисунок 8" descr="1215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5" t="14035" b="50877"/>
          <a:stretch>
            <a:fillRect/>
          </a:stretch>
        </p:blipFill>
        <p:spPr bwMode="auto">
          <a:xfrm>
            <a:off x="5018059" y="1484784"/>
            <a:ext cx="3298357" cy="1998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463988" y="3573016"/>
            <a:ext cx="46800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>
                  <a:solidFill>
                    <a:srgbClr val="CC00FF"/>
                  </a:solidFill>
                </a:ln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Чтоб спокойно перейти, еще налево посмотри и прислушайся</a:t>
            </a:r>
          </a:p>
        </p:txBody>
      </p:sp>
      <p:pic>
        <p:nvPicPr>
          <p:cNvPr id="11" name="Рисунок 10" descr="1215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53" t="49464" b="13782"/>
          <a:stretch>
            <a:fillRect/>
          </a:stretch>
        </p:blipFill>
        <p:spPr bwMode="auto">
          <a:xfrm>
            <a:off x="5011822" y="4227678"/>
            <a:ext cx="3304594" cy="18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498188" y="6309320"/>
            <a:ext cx="2611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>
                  <a:solidFill>
                    <a:srgbClr val="CC00FF"/>
                  </a:solidFill>
                </a:ln>
                <a:solidFill>
                  <a:srgbClr val="FF66FF"/>
                </a:solidFill>
              </a:rPr>
              <a:t> А сейчас вперед иди</a:t>
            </a:r>
          </a:p>
        </p:txBody>
      </p:sp>
    </p:spTree>
    <p:extLst>
      <p:ext uri="{BB962C8B-B14F-4D97-AF65-F5344CB8AC3E}">
        <p14:creationId xmlns:p14="http://schemas.microsoft.com/office/powerpoint/2010/main" val="245999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302059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Переходить проезжую часть дороги надо переходить только поперёк движению транспорта, а не наискосок какой бы ни был перекрёсток регулируемый или нерегулируемый</a:t>
            </a:r>
          </a:p>
        </p:txBody>
      </p:sp>
      <p:pic>
        <p:nvPicPr>
          <p:cNvPr id="2050" name="Picture 2" descr="Diagonal Crossing imag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" t="-11111" r="-3392" b="11111"/>
          <a:stretch/>
        </p:blipFill>
        <p:spPr bwMode="auto">
          <a:xfrm>
            <a:off x="344343" y="1859281"/>
            <a:ext cx="3785911" cy="329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agonal Crossing imag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4" t="-11896" r="544" b="11896"/>
          <a:stretch/>
        </p:blipFill>
        <p:spPr bwMode="auto">
          <a:xfrm>
            <a:off x="4546120" y="1805882"/>
            <a:ext cx="4000500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00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маро\Downloads\подземный перехо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50" y="1700808"/>
            <a:ext cx="376169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76672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Там, где есть </a:t>
            </a:r>
            <a:r>
              <a:rPr lang="ru-RU" dirty="0" smtClean="0"/>
              <a:t>подземный</a:t>
            </a:r>
            <a:r>
              <a:rPr lang="ru-RU" dirty="0"/>
              <a:t>, наземный (зебра, знак перехода) или светофор, регулировщик </a:t>
            </a:r>
            <a:r>
              <a:rPr lang="ru-RU" dirty="0" smtClean="0"/>
              <a:t>- только </a:t>
            </a:r>
            <a:r>
              <a:rPr lang="ru-RU" dirty="0"/>
              <a:t>там безопасный переход. </a:t>
            </a:r>
            <a:endParaRPr lang="ru-RU" b="1" dirty="0"/>
          </a:p>
        </p:txBody>
      </p:sp>
      <p:pic>
        <p:nvPicPr>
          <p:cNvPr id="4" name="Picture 4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89040"/>
            <a:ext cx="418156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437782" y="2132856"/>
            <a:ext cx="1731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Запомни это!</a:t>
            </a:r>
          </a:p>
        </p:txBody>
      </p:sp>
    </p:spTree>
    <p:extLst>
      <p:ext uri="{BB962C8B-B14F-4D97-AF65-F5344CB8AC3E}">
        <p14:creationId xmlns:p14="http://schemas.microsoft.com/office/powerpoint/2010/main" val="399860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маро\Downloads\светофор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84" y="1628800"/>
            <a:ext cx="3276623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natalianakonechnaja.com/wp-content/uploads/2011/06/ruka-vver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28800"/>
            <a:ext cx="4170040" cy="316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82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маро\Downloads\перекрёсток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552728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404664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Посмотрите и скажите: «Где ошибка?» ( игра)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4214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0291" y="404664"/>
            <a:ext cx="828092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</a:t>
            </a:r>
            <a:r>
              <a:rPr lang="ru-RU" b="1" dirty="0" smtClean="0"/>
              <a:t>                                                                  Тесты</a:t>
            </a:r>
            <a:r>
              <a:rPr lang="ru-RU" b="1" dirty="0"/>
              <a:t>. 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 </a:t>
            </a:r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b="1" dirty="0"/>
              <a:t>Если человек едет в транспорте он….</a:t>
            </a:r>
            <a:endParaRPr lang="ru-RU" dirty="0"/>
          </a:p>
          <a:p>
            <a:r>
              <a:rPr lang="ru-RU" dirty="0"/>
              <a:t>        а) водитель</a:t>
            </a:r>
          </a:p>
          <a:p>
            <a:r>
              <a:rPr lang="ru-RU" dirty="0"/>
              <a:t>        б) </a:t>
            </a:r>
            <a:r>
              <a:rPr lang="ru-RU" dirty="0" smtClean="0"/>
              <a:t>пассажир</a:t>
            </a:r>
          </a:p>
          <a:p>
            <a:endParaRPr lang="ru-RU" dirty="0"/>
          </a:p>
          <a:p>
            <a:r>
              <a:rPr lang="ru-RU" dirty="0"/>
              <a:t>2</a:t>
            </a:r>
            <a:r>
              <a:rPr lang="ru-RU" b="1" dirty="0"/>
              <a:t>. Как называется место, где ходит пешеход?</a:t>
            </a:r>
            <a:endParaRPr lang="ru-RU" dirty="0"/>
          </a:p>
          <a:p>
            <a:r>
              <a:rPr lang="ru-RU" dirty="0"/>
              <a:t>          а) тротуар</a:t>
            </a:r>
          </a:p>
          <a:p>
            <a:r>
              <a:rPr lang="ru-RU" dirty="0"/>
              <a:t>          б) </a:t>
            </a:r>
            <a:r>
              <a:rPr lang="ru-RU" dirty="0" smtClean="0"/>
              <a:t>шоссе</a:t>
            </a:r>
          </a:p>
          <a:p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b="1" dirty="0"/>
              <a:t>Когда переходишь улицу, куда надо сначала посмотреть?</a:t>
            </a:r>
            <a:endParaRPr lang="ru-RU" dirty="0"/>
          </a:p>
          <a:p>
            <a:r>
              <a:rPr lang="ru-RU" dirty="0"/>
              <a:t>             а) направо</a:t>
            </a:r>
          </a:p>
          <a:p>
            <a:r>
              <a:rPr lang="ru-RU" dirty="0"/>
              <a:t>              б) </a:t>
            </a:r>
            <a:r>
              <a:rPr lang="ru-RU" dirty="0" smtClean="0"/>
              <a:t>налево</a:t>
            </a:r>
          </a:p>
          <a:p>
            <a:endParaRPr lang="ru-RU" dirty="0"/>
          </a:p>
          <a:p>
            <a:r>
              <a:rPr lang="ru-RU" dirty="0"/>
              <a:t>4. </a:t>
            </a:r>
            <a:r>
              <a:rPr lang="ru-RU" b="1" dirty="0"/>
              <a:t>Как правильно переходить перекрёсток?</a:t>
            </a:r>
            <a:endParaRPr lang="ru-RU" dirty="0"/>
          </a:p>
          <a:p>
            <a:r>
              <a:rPr lang="ru-RU" dirty="0"/>
              <a:t>             а) поперёк движению транспорта</a:t>
            </a:r>
          </a:p>
          <a:p>
            <a:r>
              <a:rPr lang="ru-RU" dirty="0"/>
              <a:t>             б) </a:t>
            </a:r>
            <a:r>
              <a:rPr lang="ru-RU" dirty="0" smtClean="0"/>
              <a:t>наискосок</a:t>
            </a:r>
          </a:p>
          <a:p>
            <a:endParaRPr lang="ru-RU" dirty="0"/>
          </a:p>
          <a:p>
            <a:r>
              <a:rPr lang="ru-RU" dirty="0"/>
              <a:t>5</a:t>
            </a:r>
            <a:r>
              <a:rPr lang="ru-RU" b="1" dirty="0"/>
              <a:t>. Где можно играть</a:t>
            </a:r>
            <a:r>
              <a:rPr lang="ru-RU" b="1" dirty="0" smtClean="0"/>
              <a:t>?</a:t>
            </a:r>
            <a:endParaRPr lang="ru-RU" dirty="0"/>
          </a:p>
          <a:p>
            <a:r>
              <a:rPr lang="ru-RU" dirty="0"/>
              <a:t>             а) на проезжей части</a:t>
            </a:r>
          </a:p>
          <a:p>
            <a:r>
              <a:rPr lang="ru-RU" dirty="0"/>
              <a:t>             б) во дворе</a:t>
            </a:r>
          </a:p>
        </p:txBody>
      </p:sp>
    </p:spTree>
    <p:extLst>
      <p:ext uri="{BB962C8B-B14F-4D97-AF65-F5344CB8AC3E}">
        <p14:creationId xmlns:p14="http://schemas.microsoft.com/office/powerpoint/2010/main" val="137998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556792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/>
            <a:r>
              <a:rPr lang="ru-RU" b="1" dirty="0" smtClean="0"/>
              <a:t>- Ходить </a:t>
            </a:r>
            <a:r>
              <a:rPr lang="ru-RU" b="1" dirty="0"/>
              <a:t>только по тротуару и пешеходной дорожке. Не ходить по </a:t>
            </a:r>
            <a:r>
              <a:rPr lang="ru-RU" b="1" dirty="0" smtClean="0"/>
              <a:t>  проезжей  части.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b="1" dirty="0" smtClean="0"/>
              <a:t>Переходить </a:t>
            </a:r>
            <a:r>
              <a:rPr lang="ru-RU" b="1" dirty="0"/>
              <a:t>улицу только там, где есть знаки перехода, а не там, где хочешь</a:t>
            </a:r>
            <a:r>
              <a:rPr lang="ru-RU" b="1" dirty="0" smtClean="0"/>
              <a:t>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b="1" dirty="0" smtClean="0"/>
              <a:t>Переходить </a:t>
            </a:r>
            <a:r>
              <a:rPr lang="ru-RU" b="1" dirty="0"/>
              <a:t>улицу только на зелёный свет светофора</a:t>
            </a:r>
            <a:r>
              <a:rPr lang="ru-RU" b="1" dirty="0" smtClean="0"/>
              <a:t>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r>
              <a:rPr lang="ru-RU" b="1" dirty="0" smtClean="0"/>
              <a:t>-    </a:t>
            </a:r>
            <a:r>
              <a:rPr lang="ru-RU" b="1" dirty="0"/>
              <a:t>Не бегите через улицу, идите спокойным шагом.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90872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Запомните  правила пешехода!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49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692696"/>
            <a:ext cx="756084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</a:t>
            </a:r>
            <a:r>
              <a:rPr lang="ru-RU" b="1" dirty="0" smtClean="0"/>
              <a:t>                                        </a:t>
            </a:r>
            <a:r>
              <a:rPr lang="ru-RU" b="1" dirty="0"/>
              <a:t>Итог</a:t>
            </a:r>
            <a:r>
              <a:rPr lang="ru-RU" b="1" dirty="0" smtClean="0"/>
              <a:t>.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О </a:t>
            </a:r>
            <a:r>
              <a:rPr lang="ru-RU" dirty="0"/>
              <a:t>чём мы говорили на занятии</a:t>
            </a:r>
            <a:r>
              <a:rPr lang="ru-RU" dirty="0" smtClean="0"/>
              <a:t>?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О </a:t>
            </a:r>
            <a:r>
              <a:rPr lang="ru-RU" dirty="0"/>
              <a:t>перекрёстках, правилах их  перехода</a:t>
            </a:r>
            <a:r>
              <a:rPr lang="ru-RU" dirty="0" smtClean="0"/>
              <a:t>.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Какие виды перекрёстка вы знаете? Назовите их.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Перекрёстки бывают трёхсторонние, четырёхсторонние.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Давайте </a:t>
            </a:r>
            <a:r>
              <a:rPr lang="ru-RU" dirty="0"/>
              <a:t>прочитаем вместе</a:t>
            </a:r>
            <a:r>
              <a:rPr lang="ru-RU" dirty="0" smtClean="0"/>
              <a:t>: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r>
              <a:rPr lang="ru-RU" b="1" dirty="0" smtClean="0"/>
              <a:t>            На </a:t>
            </a:r>
            <a:r>
              <a:rPr lang="ru-RU" b="1" dirty="0"/>
              <a:t>улице будьте внимательны, дети</a:t>
            </a:r>
            <a:r>
              <a:rPr lang="ru-RU" b="1" dirty="0" smtClean="0"/>
              <a:t>,</a:t>
            </a:r>
          </a:p>
          <a:p>
            <a:endParaRPr lang="ru-RU" dirty="0"/>
          </a:p>
          <a:p>
            <a:r>
              <a:rPr lang="ru-RU" b="1" dirty="0" smtClean="0"/>
              <a:t>            Твёрдо </a:t>
            </a:r>
            <a:r>
              <a:rPr lang="ru-RU" b="1" dirty="0"/>
              <a:t>запомните правила эти</a:t>
            </a:r>
            <a:r>
              <a:rPr lang="ru-RU" b="1" dirty="0" smtClean="0"/>
              <a:t>.</a:t>
            </a:r>
          </a:p>
          <a:p>
            <a:endParaRPr lang="ru-RU" dirty="0"/>
          </a:p>
          <a:p>
            <a:r>
              <a:rPr lang="ru-RU" b="1" dirty="0" smtClean="0"/>
              <a:t>            Об </a:t>
            </a:r>
            <a:r>
              <a:rPr lang="ru-RU" b="1" dirty="0"/>
              <a:t>осторожности помни всегда</a:t>
            </a:r>
            <a:r>
              <a:rPr lang="ru-RU" b="1" dirty="0" smtClean="0"/>
              <a:t>,</a:t>
            </a:r>
          </a:p>
          <a:p>
            <a:endParaRPr lang="ru-RU" dirty="0"/>
          </a:p>
          <a:p>
            <a:r>
              <a:rPr lang="ru-RU" b="1" dirty="0" smtClean="0"/>
              <a:t>            Чтоб </a:t>
            </a:r>
            <a:r>
              <a:rPr lang="ru-RU" b="1" dirty="0"/>
              <a:t>не случилось с тобою </a:t>
            </a:r>
            <a:r>
              <a:rPr lang="ru-RU" b="1" dirty="0" smtClean="0"/>
              <a:t>беда!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213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</TotalTime>
  <Words>545</Words>
  <Application>Microsoft Office PowerPoint</Application>
  <PresentationFormat>Экран (4:3)</PresentationFormat>
  <Paragraphs>109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 Office</vt:lpstr>
      <vt:lpstr>Презентация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маро</dc:creator>
  <cp:lastModifiedBy>1</cp:lastModifiedBy>
  <cp:revision>33</cp:revision>
  <dcterms:created xsi:type="dcterms:W3CDTF">2013-02-16T16:35:41Z</dcterms:created>
  <dcterms:modified xsi:type="dcterms:W3CDTF">2014-01-23T08:00:59Z</dcterms:modified>
</cp:coreProperties>
</file>